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7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type="screen16x9" cy="5143500" cx="9144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 pitchFamily="2" charset="0"/>
      <p:regular r:id="rId30"/>
      <p:bold r:id="rId31"/>
      <p:italic r:id="rId32"/>
      <p:boldItalic r:id="rId33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24" Type="http://schemas.openxmlformats.org/officeDocument/2006/relationships/font" Target="fonts/font11.fntdata"/><Relationship Id="rId25" Type="http://schemas.openxmlformats.org/officeDocument/2006/relationships/font" Target="fonts/font12.fntdata"/><Relationship Id="rId26" Type="http://schemas.openxmlformats.org/officeDocument/2006/relationships/font" Target="fonts/font13.fntdata"/><Relationship Id="rId27" Type="http://schemas.openxmlformats.org/officeDocument/2006/relationships/font" Target="fonts/font14.fntdata"/><Relationship Id="rId28" Type="http://schemas.openxmlformats.org/officeDocument/2006/relationships/font" Target="fonts/font15.fntdata"/><Relationship Id="rId29" Type="http://schemas.openxmlformats.org/officeDocument/2006/relationships/font" Target="fonts/font16.fntdata"/><Relationship Id="rId30" Type="http://schemas.openxmlformats.org/officeDocument/2006/relationships/font" Target="fonts/font17.fntdata"/><Relationship Id="rId31" Type="http://schemas.openxmlformats.org/officeDocument/2006/relationships/font" Target="fonts/font18.fntdata"/><Relationship Id="rId32" Type="http://schemas.openxmlformats.org/officeDocument/2006/relationships/font" Target="fonts/font19.fntdata"/><Relationship Id="rId33" Type="http://schemas.openxmlformats.org/officeDocument/2006/relationships/font" Target="fonts/font20.fntdata"/><Relationship Id="rId34" Type="http://schemas.openxmlformats.org/officeDocument/2006/relationships/tableStyles" Target="tableStyle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96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05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806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0" name="Google Shape;1830;p209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8" name="Google Shape;1837;p21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8" name="Google Shape;1845;p2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18" name="Google Shape;1856;g2139e008f02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Google Shape;1862;g2139e008f02_0_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51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60" name="Google Shape;1877;p21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62" name="Google Shape;1883;p21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Master" Target="../slideMasters/slideMaster1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image" Target="../media/image32.png"/><Relationship Id="rId4" Type="http://schemas.openxmlformats.org/officeDocument/2006/relationships/slideMaster" Target="../slideMasters/slideMaster1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slideMaster" Target="../slideMasters/slideMaster1.xml"/></Relationships>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Master" Target="../slideMasters/slideMaster1.xml"/></Relationships>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Master" Target="../slideMasters/slideMaster1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6.png"/><Relationship Id="rId3" Type="http://schemas.openxmlformats.org/officeDocument/2006/relationships/slideMaster" Target="../slideMasters/slideMaster1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Master" Target="../slideMasters/slideMaster1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slideMaster" Target="../slideMasters/slideMaster1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30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/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/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388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949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/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b="1" cap="none" sz="105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87" name="Google Shape;67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/>
            <a:noFill/>
            <a:ln>
              <a:noFill/>
            </a:ln>
          </p:spPr>
        </p:pic>
      </p:grpSp>
      <p:pic>
        <p:nvPicPr>
          <p:cNvPr id="2097288" name="Google Shape;68;p2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97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8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9" name="Google Shape;71;p22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230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9" name="Google Shape;1688;p313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0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31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70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1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2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3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4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5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6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7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8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9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80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376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6" name="Google Shape;1703;p31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78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77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47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8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9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0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1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2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3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4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5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6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457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93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87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/>
          <a:noFill/>
          <a:ln>
            <a:noFill/>
          </a:ln>
        </p:spPr>
      </p:pic>
      <p:pic>
        <p:nvPicPr>
          <p:cNvPr id="2097188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800" name="Google Shape;1721;p315"/>
          <p:cNvSpPr/>
          <p:nvPr/>
        </p:nvSpPr>
        <p:spPr>
          <a:xfrm>
            <a:off x="0" y="1107751"/>
            <a:ext cx="4864308" cy="292799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1" name="Google Shape;1722;p315"/>
          <p:cNvSpPr/>
          <p:nvPr/>
        </p:nvSpPr>
        <p:spPr>
          <a:xfrm>
            <a:off x="185197" y="1339045"/>
            <a:ext cx="69448" cy="2465408"/>
          </a:xfrm>
          <a:prstGeom prst="rect"/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2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20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3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35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7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8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56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4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7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9" name="Google Shape;1731;p31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50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7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72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38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81" name="Google Shape;1737;p317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accen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73" name="Google Shape;1738;p31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682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35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3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4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51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3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6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5" name="Google Shape;1746;p31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35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9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83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41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82" name="Google Shape;1752;p319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84" name="Google Shape;1753;p3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783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37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4" name="Google Shape;1756;p3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75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pic>
        <p:nvPicPr>
          <p:cNvPr id="2097276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/>
          <a:noFill/>
          <a:ln>
            <a:noFill/>
          </a:ln>
        </p:spPr>
      </p:pic>
      <p:pic>
        <p:nvPicPr>
          <p:cNvPr id="2097277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/>
          <a:noFill/>
          <a:ln>
            <a:noFill/>
          </a:ln>
        </p:spPr>
      </p:pic>
      <p:sp>
        <p:nvSpPr>
          <p:cNvPr id="1049445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cap="none" sz="2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228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6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7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8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09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/>
          <a:noFill/>
          <a:ln>
            <a:noFill/>
          </a:ln>
        </p:spPr>
      </p:pic>
      <p:sp>
        <p:nvSpPr>
          <p:cNvPr id="10489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233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Google Shape;1770;p32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/>
          <a:noFill/>
          <a:ln>
            <a:noFill/>
          </a:ln>
        </p:spPr>
      </p:pic>
      <p:pic>
        <p:nvPicPr>
          <p:cNvPr id="2097214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8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234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5" name="Google Shape;73;p22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5" name="Google Shape;74;p2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86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8987" name="Google Shape;76;p224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8" name="Google Shape;77;p224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9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90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317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9" name="Google Shape;1777;p32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23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40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19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239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0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41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2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357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60" name="Google Shape;1787;p324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351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61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59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52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3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54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5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74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Google Shape;1796;p325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90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691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692" name="Google Shape;1799;p325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93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94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39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2" name="Google Shape;1803;p326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3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514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9515" name="Google Shape;1806;p326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6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7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21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2" name="Google Shape;1810;p327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93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894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895" name="Google Shape;1813;p327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96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7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284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3" name="Google Shape;1817;p328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 cap="none" sz="1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7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/>
          <a:solidFill>
            <a:schemeClr val="dk2"/>
          </a:solidFill>
          <a:ln>
            <a:noFill/>
          </a:ln>
        </p:spPr>
      </p:pic>
      <p:sp>
        <p:nvSpPr>
          <p:cNvPr id="1049144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cxnSp>
        <p:nvCxnSpPr>
          <p:cNvPr id="3145787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/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8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/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145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6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458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5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9671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34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413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8" name="Google Shape;81;p225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8" name="Google Shape;82;p22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69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570" name="Google Shape;84;p22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71" name="Google Shape;85;p22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72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3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31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4" name="Google Shape;89;p226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4" name="Google Shape;90;p22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05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206" name="Google Shape;92;p226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07" name="Google Shape;93;p226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08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9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488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9" name="Google Shape;97;p22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64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5" name="Google Shape;99;p22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66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343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102;p22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97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8" name="Google Shape;104;p22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99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05" name="Google Shape;106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47" name="Google Shape;107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9300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94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110;p22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04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5" name="Google Shape;112;p22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6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743" name="Google Shape;114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0" name="Google Shape;115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8807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379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0" name="Google Shape;118;p23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63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64" name="Google Shape;120;p23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65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17" name="Google Shape;122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81" name="Google Shape;123;p23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/>
          <a:noFill/>
          <a:ln>
            <a:noFill/>
          </a:ln>
        </p:spPr>
      </p:pic>
      <p:sp>
        <p:nvSpPr>
          <p:cNvPr id="1049466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96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126;p23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23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4" name="Google Shape;128;p23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25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745" name="Google Shape;130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3" name="Google Shape;131;p23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/>
          <a:noFill/>
          <a:ln>
            <a:noFill/>
          </a:ln>
        </p:spPr>
      </p:pic>
      <p:sp>
        <p:nvSpPr>
          <p:cNvPr id="1048826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378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9" name="Google Shape;134;p23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58" name="Google Shape;135;p232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59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460" name="Google Shape;137;p232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61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62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35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/>
          <a:noFill/>
          <a:ln>
            <a:noFill/>
          </a:ln>
        </p:spPr>
      </p:pic>
      <p:pic>
        <p:nvPicPr>
          <p:cNvPr id="2097155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/>
          <a:noFill/>
          <a:ln>
            <a:noFill/>
          </a:ln>
        </p:spPr>
      </p:pic>
      <p:sp>
        <p:nvSpPr>
          <p:cNvPr id="1048581" name="Google Shape;13;p21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2" name="Google Shape;14;p21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3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584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435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141;p23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12" name="Google Shape;142;p233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1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614" name="Google Shape;144;p233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1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374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4" name="Google Shape;148;p234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35" name="Google Shape;149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436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9437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38" name="Google Shape;152;p234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39" name="Google Shape;153;p234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40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9441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42" name="Google Shape;156;p234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43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9444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97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Google Shape;160;p235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8" name="Google Shape;161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829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8830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1" name="Google Shape;164;p235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32" name="Google Shape;165;p235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33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8834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5" name="Google Shape;168;p235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36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8837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386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6" name="Google Shape;172;p23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87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9489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/>
            <a:solidFill>
              <a:srgbClr val="C4CF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0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/>
            <a:solidFill>
              <a:srgbClr val="5575C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1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492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493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4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5" name="Google Shape;180;p23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72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182;p23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/>
          <a:noFill/>
          <a:ln>
            <a:noFill/>
          </a:ln>
        </p:spPr>
      </p:sp>
      <p:sp>
        <p:nvSpPr>
          <p:cNvPr id="1048684" name="Google Shape;184;p237"/>
          <p:cNvSpPr/>
          <p:nvPr/>
        </p:nvSpPr>
        <p:spPr>
          <a:xfrm>
            <a:off x="-1" y="1178120"/>
            <a:ext cx="4781551" cy="3333750"/>
          </a:xfrm>
          <a:prstGeom prst="rect"/>
          <a:solidFill>
            <a:srgbClr val="C4CFEE">
              <a:alpha val="20000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87" name="Google Shape;187;p23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360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189;p23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56" name="Google Shape;190;p238"/>
          <p:cNvSpPr/>
          <p:nvPr/>
        </p:nvSpPr>
        <p:spPr>
          <a:xfrm>
            <a:off x="4135880" y="856040"/>
            <a:ext cx="142497" cy="879326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57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358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9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0" name="Google Shape;194;p23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323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196;p23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56" name="Google Shape;197;p239"/>
          <p:cNvSpPr/>
          <p:nvPr/>
        </p:nvSpPr>
        <p:spPr>
          <a:xfrm>
            <a:off x="3817856" y="656889"/>
            <a:ext cx="143829" cy="34409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57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/>
          <a:noFill/>
          <a:ln>
            <a:noFill/>
          </a:ln>
        </p:spPr>
      </p:sp>
      <p:sp>
        <p:nvSpPr>
          <p:cNvPr id="1049258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9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487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8" name="Google Shape;202;p240"/>
          <p:cNvSpPr/>
          <p:nvPr/>
        </p:nvSpPr>
        <p:spPr>
          <a:xfrm>
            <a:off x="5312964" y="0"/>
            <a:ext cx="3831036" cy="514349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9" name="Google Shape;203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760" name="Google Shape;204;p240"/>
          <p:cNvSpPr/>
          <p:nvPr/>
        </p:nvSpPr>
        <p:spPr>
          <a:xfrm>
            <a:off x="5302804" y="575609"/>
            <a:ext cx="143829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61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/>
          <a:noFill/>
          <a:ln>
            <a:noFill/>
          </a:ln>
        </p:spPr>
      </p:sp>
      <p:sp>
        <p:nvSpPr>
          <p:cNvPr id="1049762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3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267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4" name="Google Shape;209;p241"/>
          <p:cNvSpPr/>
          <p:nvPr/>
        </p:nvSpPr>
        <p:spPr>
          <a:xfrm>
            <a:off x="0" y="-1"/>
            <a:ext cx="4898780" cy="5143498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05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22" name="Google Shape;210;p24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/>
          <a:noFill/>
          <a:ln>
            <a:noFill/>
          </a:ln>
        </p:spPr>
      </p:pic>
      <p:pic>
        <p:nvPicPr>
          <p:cNvPr id="2097223" name="Google Shape;211;p24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95" name="Google Shape;212;p241"/>
          <p:cNvSpPr/>
          <p:nvPr/>
        </p:nvSpPr>
        <p:spPr>
          <a:xfrm>
            <a:off x="0" y="378373"/>
            <a:ext cx="3866493" cy="461141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96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7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8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cap="none" sz="15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453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662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63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5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56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64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5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6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67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68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69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39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140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141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9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29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2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3145730" name="Google Shape;24;p216"/>
              <p:cNvCxnSpPr>
                <a:cxnSpLocks/>
              </p:cNvCxnSpPr>
              <p:nvPr/>
            </p:nvCxnSpPr>
            <p:spPr>
              <a:xfrm>
                <a:off x="216745" y="1402852"/>
                <a:ext cx="0" cy="2047541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90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325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262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3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27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28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6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6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6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6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457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241;p2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/>
          <a:noFill/>
          <a:ln>
            <a:noFill/>
          </a:ln>
        </p:spPr>
      </p:pic>
      <p:sp>
        <p:nvSpPr>
          <p:cNvPr id="1049670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7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Google Shape;244;p24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/>
          <a:noFill/>
          <a:ln>
            <a:noFill/>
          </a:ln>
        </p:spPr>
      </p:pic>
      <p:sp>
        <p:nvSpPr>
          <p:cNvPr id="1048688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36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247;p246" descr="Ic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/>
          <a:noFill/>
          <a:ln>
            <a:noFill/>
          </a:ln>
        </p:spPr>
      </p:pic>
      <p:sp>
        <p:nvSpPr>
          <p:cNvPr id="1049361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2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20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251;p24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56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57" name="Google Shape;253;p247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58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59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60" name="Google Shape;256;p247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1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2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3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4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5" name="Google Shape;261;p24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37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2" name="Google Shape;263;p24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21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2" name="Google Shape;265;p248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3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4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5" name="Google Shape;268;p248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6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7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28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29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30" name="Google Shape;273;p24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16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Google Shape;275;p24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54" name="Google Shape;276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/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1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1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5" name="Google Shape;280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20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/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8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21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22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6" name="Google Shape;285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23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/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24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5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6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7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8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9" name="Google Shape;292;p24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235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Google Shape;294;p25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91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92" name="Google Shape;296;p250"/>
          <p:cNvSpPr/>
          <p:nvPr/>
        </p:nvSpPr>
        <p:spPr>
          <a:xfrm>
            <a:off x="919659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3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4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95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96" name="Google Shape;300;p250"/>
          <p:cNvSpPr/>
          <p:nvPr/>
        </p:nvSpPr>
        <p:spPr>
          <a:xfrm>
            <a:off x="3889103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7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8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99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00" name="Google Shape;304;p250"/>
          <p:cNvSpPr/>
          <p:nvPr/>
        </p:nvSpPr>
        <p:spPr>
          <a:xfrm>
            <a:off x="6858546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01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02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3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4" name="Google Shape;308;p25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436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1" name="Google Shape;310;p25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437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617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618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619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620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621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2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3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4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5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26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27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28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9" name="Google Shape;325;p25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320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327;p25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21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43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2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44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45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46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247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8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9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0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1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52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53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54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5" name="Google Shape;342;p25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6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Google Shape;27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/>
          <a:noFill/>
          <a:ln>
            <a:noFill/>
          </a:ln>
        </p:spPr>
      </p:pic>
      <p:pic>
        <p:nvPicPr>
          <p:cNvPr id="2097165" name="Google Shape;28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52" name="Google Shape;29;p217"/>
          <p:cNvSpPr/>
          <p:nvPr/>
        </p:nvSpPr>
        <p:spPr>
          <a:xfrm>
            <a:off x="2240495" y="1407885"/>
            <a:ext cx="4811571" cy="76670"/>
          </a:xfrm>
          <a:prstGeom prst="rect"/>
          <a:solidFill>
            <a:srgbClr val="F0C8C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6" name="Google Shape;30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/>
          <a:noFill/>
          <a:ln>
            <a:noFill/>
          </a:ln>
        </p:spPr>
      </p:pic>
      <p:sp>
        <p:nvSpPr>
          <p:cNvPr id="1048653" name="Google Shape;31;p217"/>
          <p:cNvSpPr/>
          <p:nvPr/>
        </p:nvSpPr>
        <p:spPr>
          <a:xfrm>
            <a:off x="2233323" y="613458"/>
            <a:ext cx="4818743" cy="79442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54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cap="none" sz="1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55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14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219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Google Shape;344;p25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20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930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931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32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33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934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35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36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37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38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39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40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41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2" name="Google Shape;359;p25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352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6" name="Google Shape;361;p25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53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36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37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38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39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40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1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2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3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4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5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6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7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8" name="Google Shape;376;p25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95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378;p25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08" name="Google Shape;379;p255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44" name="Google Shape;380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809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0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1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2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3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4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5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16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17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18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9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0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1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2" name="Google Shape;394;p25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289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Google Shape;396;p25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51" name="Google Shape;397;p256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8" name="Google Shape;398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52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53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54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55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56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57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58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59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60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61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2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3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4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5" name="Google Shape;412;p25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489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0" name="Google Shape;414;p25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67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90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91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873" name="Google Shape;418;p257"/>
              <p:cNvCxnSpPr>
                <a:cxnSpLocks/>
                <a:endCxn id="104976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68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6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92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874" name="Google Shape;422;p257"/>
              <p:cNvCxnSpPr>
                <a:cxnSpLocks/>
                <a:endCxn id="104977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70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71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93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875" name="Google Shape;426;p257"/>
              <p:cNvCxnSpPr>
                <a:cxnSpLocks/>
                <a:endCxn id="1049773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72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73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94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876" name="Google Shape;430;p257"/>
              <p:cNvCxnSpPr>
                <a:cxnSpLocks/>
                <a:endCxn id="1049775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74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75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1049776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7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8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9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80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81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82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83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84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85" name="Google Shape;442;p25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24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Google Shape;444;p25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42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042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5" name="Google Shape;447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3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043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6" name="Google Shape;450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4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767" name="Google Shape;452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44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768" name="Google Shape;455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45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046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47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48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49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0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1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2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3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4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5" name="Google Shape;466;p25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449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Google Shape;468;p25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450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1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656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853" name="Google Shape;472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52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54" name="Google Shape;474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657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658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1049659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lang="en-US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1049660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61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27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Google Shape;481;p26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271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72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111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78" name="Google Shape;485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73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9" name="Google Shape;487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112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113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4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5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6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369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0" name="Google Shape;494;p26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70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271" name="Google Shape;496;p261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/>
            <a:noFill/>
            <a:ln>
              <a:noFill/>
            </a:ln>
          </p:spPr>
        </p:pic>
        <p:sp>
          <p:nvSpPr>
            <p:cNvPr id="1049411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12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13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14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415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6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7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8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9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20" name="Google Shape;506;p26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215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Google Shape;508;p26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904" name="Google Shape;509;p262"/>
          <p:cNvSpPr/>
          <p:nvPr/>
        </p:nvSpPr>
        <p:spPr>
          <a:xfrm>
            <a:off x="775398" y="1631221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5" name="Google Shape;510;p262"/>
          <p:cNvSpPr/>
          <p:nvPr/>
        </p:nvSpPr>
        <p:spPr>
          <a:xfrm>
            <a:off x="777473" y="3291039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6" name="Google Shape;511;p262"/>
          <p:cNvSpPr/>
          <p:nvPr/>
        </p:nvSpPr>
        <p:spPr>
          <a:xfrm>
            <a:off x="5148140" y="1631221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7" name="Google Shape;512;p262"/>
          <p:cNvSpPr/>
          <p:nvPr/>
        </p:nvSpPr>
        <p:spPr>
          <a:xfrm>
            <a:off x="5150215" y="3291039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8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9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0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1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2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913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914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915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916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7" name="Google Shape;522;p26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65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35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68" name="Google Shape;36;p2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82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Google Shape;524;p26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183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54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55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56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57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758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59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60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61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62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63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64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65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66" name="Google Shape;539;p26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363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368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69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0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1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2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73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4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5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6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7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8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9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0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1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2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3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4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5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98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38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9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40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41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42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43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4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5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6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7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8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9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0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1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2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3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4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5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39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9" name="Google Shape;581;p26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91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500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1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2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3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4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5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06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7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8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9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0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1" name="Google Shape;594;p26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268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Google Shape;596;p26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69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99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0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1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2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3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4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05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06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07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08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09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0" name="Google Shape;609;p26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398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4" name="Google Shape;611;p26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38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39" name="Google Shape;613;p26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400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0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1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6" name="Google Shape;618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42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1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402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3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4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7" name="Google Shape;624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4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3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404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6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7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8" name="Google Shape;630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48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5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406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9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50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9" name="Google Shape;636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51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7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408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52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53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30" name="Google Shape;642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54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55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56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57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58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59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32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650;p26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70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71" name="Google Shape;652;p26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331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2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72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3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9" name="Google Shape;658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4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3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4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75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6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0" name="Google Shape;664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7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5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6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7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1" name="Google Shape;670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80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7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8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81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82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2" name="Google Shape;676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83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9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0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84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85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3" name="Google Shape;682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86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87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88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89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0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1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495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1" name="Google Shape;690;p27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86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87" name="Google Shape;692;p27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88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89" name="Google Shape;694;p270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790" name="Google Shape;695;p270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791" name="Google Shape;696;p270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792" name="Google Shape;697;p270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793" name="Google Shape;698;p270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794" name="Google Shape;699;p270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795" name="Google Shape;700;p270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796" name="Google Shape;701;p270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797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8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9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800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801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802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803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804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345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9" name="Google Shape;711;p27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3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4" name="Google Shape;713;p27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05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6" name="Google Shape;715;p271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307" name="Google Shape;716;p271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308" name="Google Shape;717;p271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309" name="Google Shape;718;p271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310" name="Google Shape;719;p271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311" name="Google Shape;720;p271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312" name="Google Shape;721;p271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313" name="Google Shape;722;p271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314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5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6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7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8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9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0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1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92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732;p27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84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5" name="Google Shape;734;p27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42" name="Google Shape;735;p272"/>
          <p:cNvCxnSpPr>
            <a:cxnSpLocks/>
            <a:stCxn id="104878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8786" name="Google Shape;736;p272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7" name="Google Shape;737;p272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8" name="Google Shape;738;p272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9" name="Google Shape;739;p272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90" name="Google Shape;740;p272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91" name="Google Shape;741;p272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92" name="Google Shape;742;p272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9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368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8" name="Google Shape;38;p2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/>
          <a:noFill/>
          <a:ln>
            <a:noFill/>
          </a:ln>
        </p:spPr>
      </p:pic>
      <p:pic>
        <p:nvPicPr>
          <p:cNvPr id="2097269" name="Google Shape;39;p2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07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8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9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0" name="Google Shape;43;p21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316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751;p27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2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23" name="Google Shape;753;p27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98" name="Google Shape;754;p273"/>
          <p:cNvCxnSpPr>
            <a:cxnSpLocks/>
            <a:stCxn id="104922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224" name="Google Shape;755;p273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5" name="Google Shape;756;p273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6" name="Google Shape;757;p273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7" name="Google Shape;758;p273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8" name="Google Shape;759;p273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9" name="Google Shape;760;p273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30" name="Google Shape;761;p273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31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2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3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4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5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6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7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484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8" name="Google Shape;770;p27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25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6" name="Google Shape;772;p27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5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66" name="Google Shape;774;p274"/>
            <p:cNvCxnSpPr>
              <a:cxnSpLocks/>
              <a:stCxn id="1049727" idx="6"/>
              <a:endCxn id="10497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7" name="Google Shape;777;p274"/>
            <p:cNvCxnSpPr>
              <a:cxnSpLocks/>
              <a:stCxn id="1049727" idx="6"/>
              <a:endCxn id="1049737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8" name="Google Shape;779;p274"/>
            <p:cNvCxnSpPr>
              <a:cxnSpLocks/>
              <a:stCxn id="1049727" idx="6"/>
              <a:endCxn id="104974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9" name="Google Shape;781;p274"/>
            <p:cNvCxnSpPr>
              <a:cxnSpLocks/>
              <a:stCxn id="1049727" idx="6"/>
              <a:endCxn id="104974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0" name="Google Shape;783;p274"/>
            <p:cNvCxnSpPr>
              <a:cxnSpLocks/>
              <a:stCxn id="1049727" idx="6"/>
              <a:endCxn id="104974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1" name="Google Shape;785;p274"/>
            <p:cNvCxnSpPr>
              <a:cxnSpLocks/>
              <a:stCxn id="1049727" idx="6"/>
              <a:endCxn id="104974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2" name="Google Shape;787;p274"/>
            <p:cNvCxnSpPr>
              <a:cxnSpLocks/>
              <a:stCxn id="1049727" idx="6"/>
              <a:endCxn id="1049734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86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727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28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729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0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1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2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3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4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7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8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9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1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2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3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4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5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6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7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8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9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750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1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2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3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4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5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6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7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236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Google Shape;814;p27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0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6" name="Google Shape;816;p27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7" name="Google Shape;818;p275"/>
            <p:cNvCxnSpPr>
              <a:cxnSpLocks/>
              <a:stCxn id="1049007" idx="6"/>
              <a:endCxn id="104901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821;p275"/>
            <p:cNvCxnSpPr>
              <a:cxnSpLocks/>
              <a:stCxn id="1049007" idx="6"/>
              <a:endCxn id="1049017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823;p275"/>
            <p:cNvCxnSpPr>
              <a:cxnSpLocks/>
              <a:stCxn id="1049007" idx="6"/>
              <a:endCxn id="104902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825;p275"/>
            <p:cNvCxnSpPr>
              <a:cxnSpLocks/>
              <a:stCxn id="1049007" idx="6"/>
              <a:endCxn id="104902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827;p275"/>
            <p:cNvCxnSpPr>
              <a:cxnSpLocks/>
              <a:stCxn id="1049007" idx="6"/>
              <a:endCxn id="104902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2" name="Google Shape;829;p275"/>
            <p:cNvCxnSpPr>
              <a:cxnSpLocks/>
              <a:stCxn id="1049007" idx="6"/>
              <a:endCxn id="104902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3" name="Google Shape;831;p275"/>
            <p:cNvCxnSpPr>
              <a:cxnSpLocks/>
              <a:stCxn id="1049007" idx="6"/>
              <a:endCxn id="1049014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8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007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08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009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0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1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2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3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4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5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6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7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8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9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0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1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2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3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4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5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6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9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30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1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2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3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4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5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6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7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439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0" name="Google Shape;858;p276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302" name="Google Shape;859;p27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31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32" name="Google Shape;861;p27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0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46" name="Google Shape;863;p276"/>
            <p:cNvCxnSpPr>
              <a:cxnSpLocks/>
              <a:stCxn id="1049633" idx="6"/>
              <a:endCxn id="104963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66;p276"/>
            <p:cNvCxnSpPr>
              <a:cxnSpLocks/>
              <a:stCxn id="1049633" idx="6"/>
              <a:endCxn id="104963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68;p276"/>
            <p:cNvCxnSpPr>
              <a:cxnSpLocks/>
              <a:stCxn id="1049633" idx="6"/>
              <a:endCxn id="1049642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70;p276"/>
            <p:cNvCxnSpPr>
              <a:cxnSpLocks/>
              <a:stCxn id="1049633" idx="6"/>
              <a:endCxn id="104964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72;p276"/>
            <p:cNvCxnSpPr>
              <a:cxnSpLocks/>
              <a:stCxn id="1049633" idx="6"/>
              <a:endCxn id="104964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1" name="Google Shape;874;p276"/>
            <p:cNvCxnSpPr>
              <a:cxnSpLocks/>
              <a:stCxn id="1049633" idx="6"/>
              <a:endCxn id="1049638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2" name="Google Shape;876;p276"/>
            <p:cNvCxnSpPr>
              <a:cxnSpLocks/>
              <a:endCxn id="104964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33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41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442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634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5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443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636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7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444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638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9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44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640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1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446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642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3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447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644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5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448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646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7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648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9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0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1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2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3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4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5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274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7" name="Google Shape;902;p277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6" name="Google Shape;903;p27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18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9" name="Google Shape;905;p27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80" name="Google Shape;907;p277"/>
            <p:cNvCxnSpPr>
              <a:cxnSpLocks/>
              <a:stCxn id="1049120" idx="6"/>
              <a:endCxn id="104912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910;p277"/>
            <p:cNvCxnSpPr>
              <a:cxnSpLocks/>
              <a:stCxn id="1049120" idx="6"/>
              <a:endCxn id="104912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912;p277"/>
            <p:cNvCxnSpPr>
              <a:cxnSpLocks/>
              <a:stCxn id="1049120" idx="6"/>
              <a:endCxn id="104912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914;p277"/>
            <p:cNvCxnSpPr>
              <a:cxnSpLocks/>
              <a:stCxn id="1049120" idx="6"/>
              <a:endCxn id="104913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916;p277"/>
            <p:cNvCxnSpPr>
              <a:cxnSpLocks/>
              <a:stCxn id="1049120" idx="6"/>
              <a:endCxn id="104912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5" name="Google Shape;918;p277"/>
            <p:cNvCxnSpPr>
              <a:cxnSpLocks/>
              <a:stCxn id="1049120" idx="6"/>
              <a:endCxn id="104912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6" name="Google Shape;920;p277"/>
            <p:cNvCxnSpPr>
              <a:cxnSpLocks/>
              <a:endCxn id="104913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120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6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77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121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2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278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123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4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279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125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6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280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12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8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28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129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0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82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13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2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83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133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4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135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6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7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8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9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0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1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2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20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Google Shape;946;p278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5" name="Google Shape;947;p27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67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8" name="Google Shape;949;p27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6" name="Google Shape;951;p278"/>
            <p:cNvCxnSpPr>
              <a:cxnSpLocks/>
              <a:stCxn id="1048869" idx="6"/>
              <a:endCxn id="104887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54;p278"/>
            <p:cNvCxnSpPr>
              <a:cxnSpLocks/>
              <a:stCxn id="1048869" idx="6"/>
              <a:endCxn id="104887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56;p278"/>
            <p:cNvCxnSpPr>
              <a:cxnSpLocks/>
              <a:stCxn id="1048869" idx="6"/>
              <a:endCxn id="104887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58;p278"/>
            <p:cNvCxnSpPr>
              <a:cxnSpLocks/>
              <a:stCxn id="1048869" idx="6"/>
              <a:endCxn id="1048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60;p278"/>
            <p:cNvCxnSpPr>
              <a:cxnSpLocks/>
              <a:stCxn id="1048869" idx="6"/>
              <a:endCxn id="104887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1" name="Google Shape;962;p278"/>
            <p:cNvCxnSpPr>
              <a:cxnSpLocks/>
              <a:stCxn id="1048869" idx="6"/>
              <a:endCxn id="10488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2" name="Google Shape;964;p278"/>
            <p:cNvCxnSpPr>
              <a:cxnSpLocks/>
              <a:endCxn id="1048880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69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3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04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70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1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205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72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3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206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74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5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207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76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7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208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78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9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09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80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81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10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82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83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8884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5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6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7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8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9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0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1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384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5" name="Google Shape;990;p27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7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2" name="Google Shape;992;p27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8" name="Google Shape;994;p279"/>
            <p:cNvCxnSpPr>
              <a:cxnSpLocks/>
              <a:stCxn id="1049473" idx="6"/>
              <a:endCxn id="104947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997;p279"/>
            <p:cNvCxnSpPr>
              <a:cxnSpLocks/>
              <a:stCxn id="1049473" idx="6"/>
              <a:endCxn id="104947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0" name="Google Shape;999;p279"/>
            <p:cNvCxnSpPr>
              <a:cxnSpLocks/>
              <a:stCxn id="1049473" idx="6"/>
              <a:endCxn id="104947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1" name="Google Shape;1001;p279"/>
            <p:cNvCxnSpPr>
              <a:cxnSpLocks/>
              <a:stCxn id="1049473" idx="6"/>
              <a:endCxn id="104948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2" name="Google Shape;1003;p279"/>
            <p:cNvCxnSpPr>
              <a:cxnSpLocks/>
              <a:stCxn id="1049473" idx="6"/>
              <a:endCxn id="104947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3" name="Google Shape;1005;p279"/>
            <p:cNvCxnSpPr>
              <a:cxnSpLocks/>
              <a:stCxn id="1049473" idx="6"/>
              <a:endCxn id="104947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4" name="Google Shape;1007;p279"/>
            <p:cNvCxnSpPr>
              <a:cxnSpLocks/>
              <a:endCxn id="104947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73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4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5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7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8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9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0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81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2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3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4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5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6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7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8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69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018;p28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63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4" name="Google Shape;1020;p28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22;p280"/>
            <p:cNvCxnSpPr>
              <a:cxnSpLocks/>
              <a:stCxn id="1048665" idx="6"/>
              <a:endCxn id="104866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25;p280"/>
            <p:cNvCxnSpPr>
              <a:cxnSpLocks/>
              <a:stCxn id="1048665" idx="6"/>
              <a:endCxn id="104866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27;p280"/>
            <p:cNvCxnSpPr>
              <a:cxnSpLocks/>
              <a:stCxn id="1048665" idx="6"/>
              <a:endCxn id="104867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29;p280"/>
            <p:cNvCxnSpPr>
              <a:cxnSpLocks/>
              <a:stCxn id="1048665" idx="6"/>
              <a:endCxn id="104867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31;p280"/>
            <p:cNvCxnSpPr>
              <a:cxnSpLocks/>
              <a:stCxn id="1048665" idx="6"/>
              <a:endCxn id="104866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33;p280"/>
            <p:cNvCxnSpPr>
              <a:cxnSpLocks/>
              <a:stCxn id="1048665" idx="6"/>
              <a:endCxn id="1048668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35;p280"/>
            <p:cNvCxnSpPr>
              <a:cxnSpLocks/>
              <a:endCxn id="104867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65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6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7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8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9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70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71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72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73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4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5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6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7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8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9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80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36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5" name="Google Shape;1046;p28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86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7" name="Google Shape;1048;p28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09" name="Google Shape;1050;p281"/>
            <p:cNvCxnSpPr>
              <a:cxnSpLocks/>
              <a:stCxn id="1049388" idx="6"/>
              <a:endCxn id="104938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0" name="Google Shape;1053;p281"/>
            <p:cNvCxnSpPr>
              <a:cxnSpLocks/>
              <a:stCxn id="1049388" idx="6"/>
              <a:endCxn id="1049390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1" name="Google Shape;1055;p281"/>
            <p:cNvCxnSpPr>
              <a:cxnSpLocks/>
              <a:stCxn id="1049388" idx="6"/>
              <a:endCxn id="104939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2" name="Google Shape;1057;p281"/>
            <p:cNvCxnSpPr>
              <a:cxnSpLocks/>
              <a:stCxn id="1049388" idx="6"/>
              <a:endCxn id="104939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3" name="Google Shape;1059;p281"/>
            <p:cNvCxnSpPr>
              <a:cxnSpLocks/>
              <a:stCxn id="1049388" idx="6"/>
              <a:endCxn id="104939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61;p281"/>
            <p:cNvCxnSpPr>
              <a:cxnSpLocks/>
              <a:stCxn id="1049388" idx="6"/>
              <a:endCxn id="104939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63;p281"/>
            <p:cNvCxnSpPr>
              <a:cxnSpLocks/>
              <a:endCxn id="104939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88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9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0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1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2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3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5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96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7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8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9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0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1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2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3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54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1074;p28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19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0" name="Google Shape;1076;p28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163" name="Google Shape;1078;p282" descr="Icon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/>
            <a:noFill/>
            <a:ln>
              <a:noFill/>
            </a:ln>
          </p:spPr>
        </p:pic>
        <p:grpSp>
          <p:nvGrpSpPr>
            <p:cNvPr id="156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8621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2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3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4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5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6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7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8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57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862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3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3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3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3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3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3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3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3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3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3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46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Google Shape;45;p2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/>
          <a:noFill/>
          <a:ln>
            <a:noFill/>
          </a:ln>
        </p:spPr>
      </p:pic>
      <p:pic>
        <p:nvPicPr>
          <p:cNvPr id="2097160" name="Google Shape;46;p2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599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00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01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02" name="Google Shape;50;p22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226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Google Shape;1101;p28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47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8" name="Google Shape;1103;p28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49" name="Google Shape;1105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/>
            <a:solidFill>
              <a:srgbClr val="FFFFFF"/>
            </a:solidFill>
            <a:ln>
              <a:noFill/>
            </a:ln>
            <a:effectLst>
              <a:outerShdw algn="tl" blurRad="50800" dir="2700000" dist="38100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048950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048951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048952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048953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048954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048955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048956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048957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048958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59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0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1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2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3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4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5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6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246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1124;p28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56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7" name="Google Shape;1126;p28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4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8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9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3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0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1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1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2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3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3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2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3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4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5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4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6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4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5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7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8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5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9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70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1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2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3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4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5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6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9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0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7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8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67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9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1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2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80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1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7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82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3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4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83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4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6" name="Google Shape;117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85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5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6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86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7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7" name="Google Shape;118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88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89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0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1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2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3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414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Google Shape;1193;p28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7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5" name="Google Shape;1195;p28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16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7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6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7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20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8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8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9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9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0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20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1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0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1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2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3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1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2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3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5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6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1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7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88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89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0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1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24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25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6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2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3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4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7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8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5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6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36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9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0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8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9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24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00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1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2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01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02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4" name="Google Shape;124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03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3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4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04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05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5" name="Google Shape;125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06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07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08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09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0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1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290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3" name="Google Shape;1262;p28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66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7" name="Google Shape;1264;p28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92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3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7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0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4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5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1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2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7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3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7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4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5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8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6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9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7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8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28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8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00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01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2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4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5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6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4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7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8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05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9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6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90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1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1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9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8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93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4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6" name="Google Shape;131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95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1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96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7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7" name="Google Shape;132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98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99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0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1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2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3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46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Google Shape;1331;p28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83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84" name="Google Shape;1333;p28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63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4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5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6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33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7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5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6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8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9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34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0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1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2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35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3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9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0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4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5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35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6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1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2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7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8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6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9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0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1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2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3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4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73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74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5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5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6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7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7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6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7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8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9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8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0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8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9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1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2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8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3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0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1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4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5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9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6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2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3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5" name="Google Shape;139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9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20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1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2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3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4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75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Google Shape;1407;p28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95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96" name="Google Shape;1409;p28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77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78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97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8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9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0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1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79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702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3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4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5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6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80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707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ah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8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ah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9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ah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0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ah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1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ah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2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ah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3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ah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4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ah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5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ah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6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ah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7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ah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8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9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0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1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2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3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4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5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ah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6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7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8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ah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algn="ctr" blurRad="812800" rotWithShape="0" sx="116000" sy="116000">
                  <a:srgbClr val="000000">
                    <a:alpha val="15686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9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ah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0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ah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1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ah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2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ah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3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ah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4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ah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5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ah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6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ah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7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ah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8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ah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39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0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1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2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3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4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5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6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7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8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344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Google Shape;1468;p28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1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2" name="Google Shape;1470;p28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89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Google Shape;1472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181" name="Google Shape;1473;p29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190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75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80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81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372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1" name="Google Shape;1479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273" name="Google Shape;1480;p29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73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16" name="Google Shape;1482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32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33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213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Google Shape;1486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198" name="Google Shape;1487;p29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14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3" name="Google Shape;1489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902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03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394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3" name="Google Shape;52;p221"/>
          <p:cNvSpPr/>
          <p:nvPr/>
        </p:nvSpPr>
        <p:spPr>
          <a:xfrm>
            <a:off x="0" y="0"/>
            <a:ext cx="9143990" cy="5143494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1" name="Google Shape;53;p2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2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2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7" name="Google Shape;57;p22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409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0" name="Google Shape;1493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295" name="Google Shape;1494;p29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10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831" name="Google Shape;1496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61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cap="none" sz="9600" i="0" lang="en-US" strike="noStrike" u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9600" i="0" strike="noStrike" u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11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62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63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64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285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9" name="Google Shape;1504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30" name="Google Shape;150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31" name="Google Shape;1506;p29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8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147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88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48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49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50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380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82" name="Google Shape;1515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83" name="Google Shape;151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84" name="Google Shape;1517;p29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82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467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83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68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69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70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222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2" name="Google Shape;1526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3" name="Google Shape;152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4" name="Google Shape;1528;p29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24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8943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25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44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45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46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346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50" name="Google Shape;1537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51" name="Google Shape;153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52" name="Google Shape;1539;p29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22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3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4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8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25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6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7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8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9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2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3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85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8" name="Google Shape;1556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179" name="Google Shape;155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180" name="Google Shape;1558;p29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67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68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69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87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70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1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2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3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88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74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5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6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7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78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312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5" name="Google Shape;1575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36" name="Google Shape;157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37" name="Google Shape;1577;p29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10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1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2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14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213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4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5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6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15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21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2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460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79" name="Google Shape;1593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306" name="Google Shape;1594;p30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80" name="Google Shape;1595;p300"/>
          <p:cNvSpPr/>
          <p:nvPr/>
        </p:nvSpPr>
        <p:spPr>
          <a:xfrm>
            <a:off x="1736279" y="1782808"/>
            <a:ext cx="1577884" cy="157788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54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049681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82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239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Google Shape;1599;p301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39" name="Google Shape;1600;p301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8" name="Google Shape;1601;p30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pic>
        <p:nvPicPr>
          <p:cNvPr id="2097219" name="Google Shape;1602;p30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40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040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764" name="Google Shape;1605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041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395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8" name="Google Shape;1608;p302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29" name="Google Shape;1609;p302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2" name="Google Shape;1610;p30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sp>
        <p:nvSpPr>
          <p:cNvPr id="1049530" name="Google Shape;1611;p302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31" name="Google Shape;1612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grpSp>
        <p:nvGrpSpPr>
          <p:cNvPr id="396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32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825" name="Google Shape;1615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33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397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3" name="Google Shape;59;p2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34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35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36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37" name="Google Shape;63;p22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362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3" name="Google Shape;1618;p303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64" name="Google Shape;1619;p303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4" name="Google Shape;1620;p30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808" name="Google Shape;1621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65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6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sp>
        <p:nvSpPr>
          <p:cNvPr id="1049367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459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72" name="Google Shape;1626;p304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73" name="Google Shape;1627;p304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74" name="Google Shape;1628;p304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75" name="Google Shape;1629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676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77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55" name="Google Shape;1632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78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342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2" name="Google Shape;1635;p305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3" name="Google Shape;1636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294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5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04" name="Google Shape;1639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96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8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Google Shape;1642;p306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0" name="Google Shape;1643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751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52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739" name="Google Shape;1646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53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367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6" name="Google Shape;1649;p30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04" name="Google Shape;1650;p307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05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6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267" name="Google Shape;1653;p30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212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Google Shape;1655;p30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98" name="Google Shape;1656;p308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99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0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97" name="Google Shape;1659;p30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393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8" name="Google Shape;1661;p309"/>
          <p:cNvSpPr/>
          <p:nvPr/>
        </p:nvSpPr>
        <p:spPr>
          <a:xfrm>
            <a:off x="-1" y="0"/>
            <a:ext cx="9143999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0" name="Google Shape;1662;p30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19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20" name="Google Shape;1664;p309"/>
          <p:cNvSpPr/>
          <p:nvPr/>
        </p:nvSpPr>
        <p:spPr>
          <a:xfrm>
            <a:off x="0" y="2128758"/>
            <a:ext cx="168206" cy="88598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21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2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/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232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Google Shape;1668;p31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12" name="Google Shape;1669;p3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/>
          <a:noFill/>
          <a:ln>
            <a:noFill/>
          </a:ln>
        </p:spPr>
      </p:pic>
      <p:sp>
        <p:nvSpPr>
          <p:cNvPr id="1048981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412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5" name="Google Shape;1672;p311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6" name="Google Shape;1673;p31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97" name="Google Shape;1674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/>
          <a:noFill/>
          <a:ln>
            <a:noFill/>
          </a:ln>
        </p:spPr>
      </p:pic>
      <p:sp>
        <p:nvSpPr>
          <p:cNvPr id="1049566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cap="none" sz="16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32" name="Google Shape;1676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33" name="Google Shape;1677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4" name="Google Shape;1678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5" name="Google Shape;1679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6" name="Google Shape;1680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567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324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0" name="Google Shape;1683;p312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43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44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/>
          <a:noFill/>
          <a:ln>
            <a:noFill/>
          </a:ln>
        </p:spPr>
      </p:pic>
      <p:sp>
        <p:nvSpPr>
          <p:cNvPr id="1049261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</a:p>
        </p:txBody>
      </p:sp>
      <p:sp>
        <p:nvSpPr>
          <p:cNvPr id="1048578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</a:p>
        </p:txBody>
      </p:sp>
      <p:pic>
        <p:nvPicPr>
          <p:cNvPr id="2097153" name="Google Shape;1834;p20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-43430" t="2430" r="43429" b="-2429"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8657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29" y="1902566"/>
            <a:ext cx="3036092" cy="5486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sp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b="0" dirty="0" i="0" lang="en-US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https://github.com/Adithan03/Full-stack-</a:t>
            </a:r>
            <a:endParaRPr b="0" dirty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48658" name="TextBox 2"/>
          <p:cNvSpPr txBox="1"/>
          <p:nvPr/>
        </p:nvSpPr>
        <p:spPr>
          <a:xfrm>
            <a:off x="3755572" y="2759683"/>
            <a:ext cx="3055957" cy="307777"/>
          </a:xfrm>
          <a:prstGeom prst="rect"/>
          <a:noFill/>
        </p:spPr>
        <p:txBody>
          <a:bodyPr wrap="square">
            <a:spAutoFit/>
          </a:bodyPr>
          <a:p>
            <a:endParaRPr dirty="0"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1885;p2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sz="1829" lang="en-US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86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292100" lvl="0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dirty="0" lang="en-US">
                <a:latin typeface="EB Garamond Medium"/>
                <a:ea typeface="EB Garamond Medium"/>
                <a:cs typeface="EB Garamond Medium"/>
                <a:sym typeface="EB Garamond Medium"/>
              </a:rPr>
              <a:t>PASSPORT MANAGEMENT SYSTEM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097156" name="Google Shape;1841;p2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/>
          <a:noFill/>
          <a:ln>
            <a:noFill/>
          </a:ln>
        </p:spPr>
      </p:pic>
      <p:graphicFrame>
        <p:nvGraphicFramePr>
          <p:cNvPr id="4194304" name="Google Shape;1842;p210"/>
          <p:cNvGraphicFramePr>
            <a:graphicFrameLocks/>
          </p:cNvGraphicFramePr>
          <p:nvPr/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>2105a34</a:t>
                      </a:r>
                      <a:r>
                        <a:rPr dirty="0" lang="en-US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>A</a:t>
                      </a:r>
                      <a:r>
                        <a:rPr dirty="0" lang="en-US"/>
                        <a:t>D</a:t>
                      </a:r>
                      <a:r>
                        <a:rPr dirty="0" lang="en-US"/>
                        <a:t>I</a:t>
                      </a:r>
                      <a:r>
                        <a:rPr dirty="0" lang="en-US"/>
                        <a:t>T</a:t>
                      </a:r>
                      <a:r>
                        <a:rPr dirty="0" lang="en-US"/>
                        <a:t>H</a:t>
                      </a:r>
                      <a:r>
                        <a:rPr dirty="0" lang="en-US"/>
                        <a:t>A</a:t>
                      </a:r>
                      <a:r>
                        <a:rPr dirty="0" lang="en-US"/>
                        <a:t>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>A34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600" lang="en-US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sz="160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592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3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cap="none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4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b="1" lang="en-US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</a:p>
        </p:txBody>
      </p:sp>
      <p:sp>
        <p:nvSpPr>
          <p:cNvPr id="1048595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800" i="0" lang="en-US" strike="noStrike" u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6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0" lang="en-US" strike="noStrike" u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cap="none" sz="1600" i="0" strike="noStrike" u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97158" name="Google Shape;1853;p21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4118"/>
          </a:bodyPr>
          <a:p>
            <a:r>
              <a:rPr dirty="0" lang="en-IN"/>
              <a:t>SRS for “your title"</a:t>
            </a:r>
          </a:p>
        </p:txBody>
      </p:sp>
      <p:sp>
        <p:nvSpPr>
          <p:cNvPr id="1048604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Functional Requirements </a:t>
            </a:r>
          </a:p>
        </p:txBody>
      </p:sp>
      <p:sp>
        <p:nvSpPr>
          <p:cNvPr id="1048605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p>
            <a:r>
              <a:rPr dirty="0" lang="en-US"/>
              <a:t>Passport information</a:t>
            </a:r>
          </a:p>
          <a:p>
            <a:endParaRPr dirty="0" lang="en-US"/>
          </a:p>
          <a:p>
            <a:r>
              <a:rPr dirty="0" lang="en-US"/>
              <a:t>Apply for the passport</a:t>
            </a:r>
          </a:p>
          <a:p>
            <a:endParaRPr dirty="0" lang="en-US"/>
          </a:p>
          <a:p>
            <a:r>
              <a:rPr dirty="0" lang="en-US"/>
              <a:t>Document uploading</a:t>
            </a:r>
          </a:p>
          <a:p>
            <a:endParaRPr dirty="0" lang="en-US"/>
          </a:p>
          <a:p>
            <a:r>
              <a:rPr dirty="0" lang="en-US"/>
              <a:t>Payment</a:t>
            </a:r>
          </a:p>
          <a:p>
            <a:endParaRPr dirty="0" lang="en-US"/>
          </a:p>
          <a:p>
            <a:r>
              <a:rPr dirty="0" lang="en-US"/>
              <a:t>verification</a:t>
            </a:r>
          </a:p>
          <a:p>
            <a:endParaRPr dirty="0" lang="en-US"/>
          </a:p>
          <a:p>
            <a:r>
              <a:rPr dirty="0" lang="en-US"/>
              <a:t>Authentication</a:t>
            </a:r>
          </a:p>
          <a:p>
            <a:pPr indent="0" marL="139700">
              <a:buNone/>
            </a:pPr>
            <a:endParaRPr dirty="0" lang="en-US"/>
          </a:p>
          <a:p>
            <a:r>
              <a:rPr dirty="0" lang="en-US"/>
              <a:t>Status information </a:t>
            </a:r>
          </a:p>
          <a:p>
            <a:pPr indent="0" marL="139700">
              <a:buNone/>
            </a:pPr>
            <a:endParaRPr dirty="0"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4118"/>
          </a:bodyPr>
          <a:p>
            <a:r>
              <a:rPr dirty="0" lang="en-IN"/>
              <a:t>SRS for “your title"</a:t>
            </a:r>
          </a:p>
        </p:txBody>
      </p:sp>
      <p:sp>
        <p:nvSpPr>
          <p:cNvPr id="10486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Non Functional Requirements </a:t>
            </a:r>
          </a:p>
        </p:txBody>
      </p:sp>
      <p:sp>
        <p:nvSpPr>
          <p:cNvPr id="1048608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p>
            <a:r>
              <a:rPr dirty="0" lang="en-US"/>
              <a:t>Usability</a:t>
            </a:r>
          </a:p>
          <a:p>
            <a:endParaRPr dirty="0" lang="en-US"/>
          </a:p>
          <a:p>
            <a:r>
              <a:rPr dirty="0" lang="en-US"/>
              <a:t>Reliability</a:t>
            </a:r>
          </a:p>
          <a:p>
            <a:endParaRPr dirty="0" lang="en-US"/>
          </a:p>
          <a:p>
            <a:r>
              <a:rPr dirty="0" lang="en-US"/>
              <a:t>Performance</a:t>
            </a:r>
          </a:p>
          <a:p>
            <a:endParaRPr dirty="0" lang="en-US"/>
          </a:p>
          <a:p>
            <a:r>
              <a:rPr dirty="0" lang="en-US"/>
              <a:t>Supportability</a:t>
            </a:r>
            <a:endParaRPr dirty="0"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4118"/>
          </a:bodyPr>
          <a:p>
            <a:r>
              <a:rPr dirty="0" lang="en-IN"/>
              <a:t>SRS for “your title"</a:t>
            </a:r>
          </a:p>
        </p:txBody>
      </p:sp>
      <p:sp>
        <p:nvSpPr>
          <p:cNvPr id="1048610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Software Requirements</a:t>
            </a:r>
          </a:p>
        </p:txBody>
      </p:sp>
      <p:sp>
        <p:nvSpPr>
          <p:cNvPr id="1048611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p>
            <a:r>
              <a:rPr dirty="0" lang="en-US"/>
              <a:t>WINDOWS 7</a:t>
            </a:r>
          </a:p>
          <a:p>
            <a:endParaRPr dirty="0" lang="en-US"/>
          </a:p>
          <a:p>
            <a:r>
              <a:rPr dirty="0" lang="en-US"/>
              <a:t>IBM rational  Rose tool</a:t>
            </a:r>
          </a:p>
          <a:p>
            <a:endParaRPr dirty="0" lang="en-US"/>
          </a:p>
          <a:p>
            <a:r>
              <a:rPr dirty="0" lang="en-US"/>
              <a:t>Eclipse 4.4</a:t>
            </a:r>
          </a:p>
          <a:p>
            <a:endParaRPr dirty="0" lang="en-US"/>
          </a:p>
          <a:p>
            <a:r>
              <a:rPr dirty="0" lang="en-US"/>
              <a:t>JDK 1.7</a:t>
            </a:r>
          </a:p>
          <a:p>
            <a:endParaRPr dirty="0" lang="en-US"/>
          </a:p>
          <a:p>
            <a:r>
              <a:rPr dirty="0" lang="en-US"/>
              <a:t>Junit</a:t>
            </a:r>
          </a:p>
          <a:p>
            <a:endParaRPr dirty="0" lang="en-US"/>
          </a:p>
          <a:p>
            <a:r>
              <a:rPr dirty="0" lang="en-US"/>
              <a:t>Java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IN"/>
              <a:t>SRS for “your title"</a:t>
            </a:r>
          </a:p>
        </p:txBody>
      </p:sp>
      <p:sp>
        <p:nvSpPr>
          <p:cNvPr id="104861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Hardware Requirements</a:t>
            </a:r>
          </a:p>
        </p:txBody>
      </p:sp>
      <p:sp>
        <p:nvSpPr>
          <p:cNvPr id="1048614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p>
            <a:r>
              <a:rPr dirty="0" lang="en-US"/>
              <a:t>Pentium processor</a:t>
            </a:r>
          </a:p>
          <a:p>
            <a:endParaRPr dirty="0" lang="en-US"/>
          </a:p>
          <a:p>
            <a:r>
              <a:rPr dirty="0" lang="en-US"/>
              <a:t>4GB RAM</a:t>
            </a:r>
          </a:p>
          <a:p>
            <a:endParaRPr dirty="0" lang="en-US"/>
          </a:p>
          <a:p>
            <a:r>
              <a:rPr dirty="0" lang="en-US"/>
              <a:t>500GB Hard disk drive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-US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97161" name="Google Shape;1859;g2139e008f02_0_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616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-US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sz="18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-US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1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2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3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4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5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6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7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dirty="0" sz="1000" lang="en-US">
                <a:latin typeface="EB Garamond"/>
                <a:ea typeface="EB Garamond"/>
                <a:cs typeface="EB Garamond"/>
                <a:sym typeface="EB Garamond"/>
              </a:rPr>
              <a:t>create a repository on </a:t>
            </a:r>
            <a:r>
              <a:rPr b="0" dirty="0" sz="1000" lang="en-US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b="0" dirty="0" sz="1000" lang="en-US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0" dirty="0" sz="1000" lang="en-US" err="1">
                <a:latin typeface="EB Garamond"/>
                <a:ea typeface="EB Garamond"/>
                <a:cs typeface="EB Garamond"/>
                <a:sym typeface="EB Garamond"/>
              </a:rPr>
              <a:t>realted</a:t>
            </a:r>
            <a:r>
              <a:rPr b="0" dirty="0" sz="1000" lang="en-US">
                <a:latin typeface="EB Garamond"/>
                <a:ea typeface="EB Garamond"/>
                <a:cs typeface="EB Garamond"/>
                <a:sym typeface="EB Garamond"/>
              </a:rPr>
              <a:t> to project</a:t>
            </a:r>
            <a:endParaRPr b="0" dirty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8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9" name="Google Shape;1874;g2139e008f02_0_11"/>
          <p:cNvSpPr txBox="1"/>
          <p:nvPr/>
        </p:nvSpPr>
        <p:spPr>
          <a:xfrm>
            <a:off x="193300" y="125175"/>
            <a:ext cx="3126300" cy="9702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-US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sz="24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 Manish Sharma</dc:creator>
  <cp:lastModifiedBy>AMOS PRAKASH</cp:lastModifiedBy>
  <dcterms:created xsi:type="dcterms:W3CDTF">2020-08-12T13:21:46Z</dcterms:created>
  <dcterms:modified xsi:type="dcterms:W3CDTF">2023-03-13T08:43:56Z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23277d29acd046c0b9057352d29543ad</vt:lpwstr>
  </property>
</Properties>
</file>